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60" r:id="rId4"/>
    <p:sldId id="264" r:id="rId5"/>
    <p:sldId id="263" r:id="rId6"/>
    <p:sldId id="266" r:id="rId7"/>
    <p:sldId id="268" r:id="rId8"/>
    <p:sldId id="267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7E345-4C95-4471-B26D-12208E90E09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B8E18-D6CC-4522-9447-4A7AD28BD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1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B8E18-D6CC-4522-9447-4A7AD28BD3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5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6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70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3518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5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78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6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9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0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3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4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9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4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3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0927F-25E7-4137-9C07-B099ABF7B7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462E55-E17E-4B1A-9AF1-F8D3BBB4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2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12_Consortium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en.wikipedia.org/wiki/Chinese_Civil_Wa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United_States" TargetMode="External"/><Relationship Id="rId5" Type="http://schemas.openxmlformats.org/officeDocument/2006/relationships/hyperlink" Target="https://en.wikipedia.org/wiki/Indiana" TargetMode="External"/><Relationship Id="rId4" Type="http://schemas.openxmlformats.org/officeDocument/2006/relationships/hyperlink" Target="https://en.wikipedia.org/wiki/Sisters_of_Providence_of_Saint_Mary-of-the-Wood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justaiwantour.com/lukang-miaoli-cultural-taiwan-2day-tou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AEDC-774D-2E92-D221-065E2A4E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270142"/>
            <a:ext cx="7766936" cy="152113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TRIP TO THE REPUBLIC OF CHINA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AC527-061E-BD7A-127B-7BD550715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557" y="4979226"/>
            <a:ext cx="9939130" cy="187877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latin typeface="Arial Black" panose="020B0A04020102020204" pitchFamily="34" charset="0"/>
              </a:rPr>
              <a:t>PROVIDENCE UNIVERSITY YING YI</a:t>
            </a:r>
            <a:r>
              <a:rPr lang="en-US" dirty="0">
                <a:solidFill>
                  <a:srgbClr val="00B0F0"/>
                </a:solidFill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D8AAC-7988-EA3C-C7EE-6DA0450309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10" t="2734" r="17396" b="11190"/>
          <a:stretch/>
        </p:blipFill>
        <p:spPr>
          <a:xfrm>
            <a:off x="8508569" y="17794"/>
            <a:ext cx="3594436" cy="3263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66120-29A6-437E-1848-6D22EA34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0" y="41247"/>
            <a:ext cx="3233091" cy="32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F7F29-4C6C-574F-8117-5C5208BAC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47D51E-A226-39C2-9715-9165BE8B9F27}"/>
              </a:ext>
            </a:extLst>
          </p:cNvPr>
          <p:cNvSpPr txBox="1"/>
          <p:nvPr/>
        </p:nvSpPr>
        <p:spPr>
          <a:xfrm>
            <a:off x="5380892" y="404446"/>
            <a:ext cx="662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THE UNIVERSITY BUILDING ARE MODERN AND THE THEY ARE RICH IN HIGH  TECH AI, FLEXIBLE PHYSICAL SPACES AND SAFE.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THE MOST IMPORTANT: AIR CONDITIONING IN ALL BUILDING AND DORMS.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A3043-1669-DE0D-5C35-4D82DB20D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07" y="3523517"/>
            <a:ext cx="5927970" cy="33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6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E59E1-F644-4981-17B8-C99F830A1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4" t="39322" r="8309" b="13672"/>
          <a:stretch/>
        </p:blipFill>
        <p:spPr>
          <a:xfrm>
            <a:off x="1797803" y="0"/>
            <a:ext cx="7860445" cy="3223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D4EF9-DAF5-947C-FEB4-F97491E5D5CE}"/>
              </a:ext>
            </a:extLst>
          </p:cNvPr>
          <p:cNvSpPr txBox="1"/>
          <p:nvPr/>
        </p:nvSpPr>
        <p:spPr>
          <a:xfrm>
            <a:off x="1797803" y="3956538"/>
            <a:ext cx="7860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WE ARRIVED TO TAOYUAN AIRPORT AND THE STUDENTS OF THE UNIVERSITY OF PROVIDENCE WERE WAITING FOR US FOR ONE HOUR TRIP TO TAICHUNG.</a:t>
            </a:r>
          </a:p>
        </p:txBody>
      </p:sp>
    </p:spTree>
    <p:extLst>
      <p:ext uri="{BB962C8B-B14F-4D97-AF65-F5344CB8AC3E}">
        <p14:creationId xmlns:p14="http://schemas.microsoft.com/office/powerpoint/2010/main" val="71290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7A52B-1197-50B3-4DE1-BDACBE1D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823846" cy="526425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WE WERE TRANSPORTED FROM THE AIRPORT TO TAICHUNG CITY </a:t>
            </a:r>
            <a:b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WICH IS LOCATED IN THE</a:t>
            </a:r>
            <a:b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SOUTH WEST OF THE ISLAND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0ABB6-179E-14C4-F5E4-AC266168242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77334" y="6041362"/>
            <a:ext cx="4328619" cy="4679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ACB17-A949-15D1-293A-ED249E75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1C02D-4188-154E-5754-1207E1C7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06" y="3428999"/>
            <a:ext cx="4737315" cy="319909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D6CEAD5-2947-1FE9-BA0D-FC93030A03B1}"/>
              </a:ext>
            </a:extLst>
          </p:cNvPr>
          <p:cNvSpPr/>
          <p:nvPr/>
        </p:nvSpPr>
        <p:spPr>
          <a:xfrm>
            <a:off x="2207502" y="5028548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EACCBF-C1C9-6DAD-B1B3-0655F3AB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30" r="12603" b="16640"/>
          <a:stretch/>
        </p:blipFill>
        <p:spPr>
          <a:xfrm>
            <a:off x="991891" y="52655"/>
            <a:ext cx="3657601" cy="2814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4B54FF-B967-43FD-D4B8-FF80587427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47" t="32712" r="21582" b="18023"/>
          <a:stretch/>
        </p:blipFill>
        <p:spPr>
          <a:xfrm>
            <a:off x="7656116" y="3879618"/>
            <a:ext cx="4535884" cy="2978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F2478-3EF0-8D84-D1E6-F520A544AE7F}"/>
              </a:ext>
            </a:extLst>
          </p:cNvPr>
          <p:cNvSpPr txBox="1"/>
          <p:nvPr/>
        </p:nvSpPr>
        <p:spPr>
          <a:xfrm>
            <a:off x="991891" y="2867186"/>
            <a:ext cx="66642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Providence University was founded by an American congregation, the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hlinkClick r:id="rId4" tooltip="Sisters of Providence of Saint Mary-of-the-Wood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Sisters of Providence of Saint Mary-of-the-Woods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 (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hlinkClick r:id="rId5" tooltip="India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Indiana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, </a:t>
            </a:r>
            <a:r>
              <a:rPr lang="en-US" sz="2000" dirty="0">
                <a:solidFill>
                  <a:schemeClr val="accent5"/>
                </a:solidFill>
                <a:latin typeface="Arial Black" panose="020B0A04020102020204" pitchFamily="34" charset="0"/>
                <a:hlinkClick r:id="rId6" tooltip="United Sta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hlinkClick r:id="rId6" tooltip="United Sta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).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In 1948, the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hlinkClick r:id="rId7" tooltip="Chinese Civil W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Civil War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en-US" sz="2000" dirty="0">
                <a:latin typeface="Arial Black" panose="020B0A04020102020204" pitchFamily="34" charset="0"/>
              </a:rPr>
              <a:t>forced the sisters to retreat first to Shanghai and later to Taiwan.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In July 1989, it was renamed the "Providence University for Women". In 1993, it assumed its current name "Providence University", and began to enroll male students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91E80-B085-73CA-C6EC-EFDEB6D0BA61}"/>
              </a:ext>
            </a:extLst>
          </p:cNvPr>
          <p:cNvSpPr txBox="1"/>
          <p:nvPr/>
        </p:nvSpPr>
        <p:spPr>
          <a:xfrm>
            <a:off x="4649492" y="52655"/>
            <a:ext cx="75425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  <a:hlinkClick r:id="rId8" tooltip="U12 Consort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U12 Consortium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They are </a:t>
            </a:r>
            <a:r>
              <a:rPr lang="en-US" sz="2800" dirty="0">
                <a:latin typeface="Arial Black" panose="020B0A04020102020204" pitchFamily="34" charset="0"/>
              </a:rPr>
              <a:t>12 private Universities sharing academic resources., and is one of two Taiwan universities participating in the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ISEP </a:t>
            </a:r>
            <a:r>
              <a:rPr lang="en-US" sz="2800" dirty="0">
                <a:latin typeface="Arial Black" panose="020B0A04020102020204" pitchFamily="34" charset="0"/>
              </a:rPr>
              <a:t>network. 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( Internation Student Exchange Program)</a:t>
            </a:r>
          </a:p>
        </p:txBody>
      </p:sp>
    </p:spTree>
    <p:extLst>
      <p:ext uri="{BB962C8B-B14F-4D97-AF65-F5344CB8AC3E}">
        <p14:creationId xmlns:p14="http://schemas.microsoft.com/office/powerpoint/2010/main" val="296882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2C9DA-8A74-A796-29ED-21A7AC5EBC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46" t="24406" b="16610"/>
          <a:stretch/>
        </p:blipFill>
        <p:spPr>
          <a:xfrm>
            <a:off x="0" y="0"/>
            <a:ext cx="5822478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1F168-28C0-97BD-D060-17D194484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8745"/>
            <a:ext cx="4572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0458B7-A764-7B0D-C2A7-A905622C00DC}"/>
              </a:ext>
            </a:extLst>
          </p:cNvPr>
          <p:cNvSpPr txBox="1"/>
          <p:nvPr/>
        </p:nvSpPr>
        <p:spPr>
          <a:xfrm>
            <a:off x="193430" y="3798277"/>
            <a:ext cx="92495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WE RECEIVED MANDARING CLASSES IN THE MORNING FROM 8 :00 AM TO 12:00.  AND IN THE AFTERNOON, THERE WERE ACTIVITIES LIKE MARTIAL ARTS,  CHINESE SEAL STAMP, CALLIGRAPHY, TEA DRINKING CULTURE, AND MANY MORE ACTIVITIES. ON THE WEEKENDS WERE OUT OF TOWN EXCURSIONS: SOON MOO LAKE, LUKANG,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84934-3CCF-736B-9A62-BAA6BDC36E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15" r="28011"/>
          <a:stretch/>
        </p:blipFill>
        <p:spPr>
          <a:xfrm>
            <a:off x="9571137" y="3467745"/>
            <a:ext cx="2298478" cy="33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A4AA7-D9D8-6DE6-2823-3F0842EE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25" r="22209" b="22090"/>
          <a:stretch/>
        </p:blipFill>
        <p:spPr>
          <a:xfrm>
            <a:off x="666426" y="118175"/>
            <a:ext cx="4231038" cy="3664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32012F-2FEC-0BEF-CC8C-EBC57D6811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83" b="38644"/>
          <a:stretch/>
        </p:blipFill>
        <p:spPr>
          <a:xfrm>
            <a:off x="5263661" y="3783125"/>
            <a:ext cx="6928339" cy="2905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247B6-7B46-48F0-626D-A45A72EB3462}"/>
              </a:ext>
            </a:extLst>
          </p:cNvPr>
          <p:cNvSpPr txBox="1"/>
          <p:nvPr/>
        </p:nvSpPr>
        <p:spPr>
          <a:xfrm>
            <a:off x="5064369" y="633046"/>
            <a:ext cx="67700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WE VISITED MANY PLACES IN TAICHUNG FOR THE APPRECIATION OF UNIQUE TAIWAN CULTURE ALSO THEY HAVE ONE DAY FOR THE APPRECIATION OF THE AMERICAN CULTURE EXPLAINED TO THE TAIWANESE STUDENTS.</a:t>
            </a:r>
          </a:p>
        </p:txBody>
      </p:sp>
      <p:sp>
        <p:nvSpPr>
          <p:cNvPr id="7" name="AutoShape 2" descr="Open photo">
            <a:extLst>
              <a:ext uri="{FF2B5EF4-FFF2-40B4-BE49-F238E27FC236}">
                <a16:creationId xmlns:a16="http://schemas.microsoft.com/office/drawing/2014/main" id="{8B2E13F4-9759-FA12-D903-00B72E9B02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Open photo">
            <a:extLst>
              <a:ext uri="{FF2B5EF4-FFF2-40B4-BE49-F238E27FC236}">
                <a16:creationId xmlns:a16="http://schemas.microsoft.com/office/drawing/2014/main" id="{B616017E-72AC-6434-DC8A-D726E0EFFB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Open photo">
            <a:extLst>
              <a:ext uri="{FF2B5EF4-FFF2-40B4-BE49-F238E27FC236}">
                <a16:creationId xmlns:a16="http://schemas.microsoft.com/office/drawing/2014/main" id="{0A1531E4-FD4E-94C1-8790-E3E3352A7F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95046" y="49703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D636F9-B280-366F-14C1-326EF024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71" y="3783125"/>
            <a:ext cx="4516893" cy="33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52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1C696-F139-D095-4630-421BF21B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4F63B-F1AC-C7F2-4808-9CF444E8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628" cy="3642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C73F9-85FC-D5E5-671B-61310AE4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707" y="-108488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DF4B0-6F3A-A40E-CF08-7FFA9C552C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8357" r="34682"/>
          <a:stretch/>
        </p:blipFill>
        <p:spPr>
          <a:xfrm>
            <a:off x="8667750" y="0"/>
            <a:ext cx="378941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C8FE5-23A6-6B19-8CDD-8B620F0EDBE8}"/>
              </a:ext>
            </a:extLst>
          </p:cNvPr>
          <p:cNvSpPr txBox="1"/>
          <p:nvPr/>
        </p:nvSpPr>
        <p:spPr>
          <a:xfrm>
            <a:off x="0" y="3750591"/>
            <a:ext cx="3789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WE VISITED MANY TEMPLES SOME BUDDHISH AND TAOISM.</a:t>
            </a:r>
          </a:p>
          <a:p>
            <a:r>
              <a:rPr lang="en-US" sz="20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BUILDING WERE SYMETRICAL, FACING SOUTH, WOOD CARVING, BEUTIFULL COLORS AND INCENSE FILLED ROOMS.</a:t>
            </a:r>
          </a:p>
          <a:p>
            <a:endParaRPr lang="en-US" sz="2000" b="1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6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42C9-1E23-589A-ADF5-AB5E3A60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AB8B7-2328-0CE7-956D-D4146343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21"/>
          <a:stretch/>
        </p:blipFill>
        <p:spPr>
          <a:xfrm>
            <a:off x="-216977" y="0"/>
            <a:ext cx="371765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8EE383-234B-2278-9501-1E2256F35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79" r="13339"/>
          <a:stretch/>
        </p:blipFill>
        <p:spPr>
          <a:xfrm>
            <a:off x="8012624" y="0"/>
            <a:ext cx="33011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033BBF-BE27-E53E-C1EE-3530BC70CC22}"/>
              </a:ext>
            </a:extLst>
          </p:cNvPr>
          <p:cNvSpPr txBox="1"/>
          <p:nvPr/>
        </p:nvSpPr>
        <p:spPr>
          <a:xfrm>
            <a:off x="3657600" y="351692"/>
            <a:ext cx="42203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Lukang</a:t>
            </a:r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</a:rPr>
              <a:t> , like most pedestrian areas in Taiwan, is a great opportunity to observe “real” Taiwanese culture.</a:t>
            </a:r>
          </a:p>
          <a:p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chemeClr val="accent5"/>
                </a:solidFill>
              </a:rPr>
              <a:t> </a:t>
            </a:r>
            <a:r>
              <a:rPr lang="en-US" sz="2400" b="1" dirty="0" err="1">
                <a:solidFill>
                  <a:schemeClr val="accent5"/>
                </a:solidFill>
                <a:latin typeface="Arial Black" panose="020B0A04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Lukang</a:t>
            </a:r>
            <a:r>
              <a:rPr lang="en-US" sz="2400" b="1" dirty="0">
                <a:solidFill>
                  <a:schemeClr val="accent5"/>
                </a:solidFill>
                <a:latin typeface="Arial Black" panose="020B0A04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Old Street</a:t>
            </a:r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</a:rPr>
              <a:t>, where the past feels alive, the food is dangerously tempting, and the narrow alleys absolutely do not care about your personal space bubble.</a:t>
            </a:r>
          </a:p>
        </p:txBody>
      </p:sp>
    </p:spTree>
    <p:extLst>
      <p:ext uri="{BB962C8B-B14F-4D97-AF65-F5344CB8AC3E}">
        <p14:creationId xmlns:p14="http://schemas.microsoft.com/office/powerpoint/2010/main" val="124715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827A0-4543-9BA3-77FB-473D4C99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90597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D0FE9-67BE-EC1C-EA4A-A59AD4CEB5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110" b="9788"/>
          <a:stretch/>
        </p:blipFill>
        <p:spPr>
          <a:xfrm>
            <a:off x="3983064" y="114136"/>
            <a:ext cx="3890598" cy="342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1D0E88-E9B5-2127-97DF-225C94A206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553" r="23413" b="18368"/>
          <a:stretch/>
        </p:blipFill>
        <p:spPr>
          <a:xfrm rot="16200000">
            <a:off x="334101" y="3209037"/>
            <a:ext cx="3314862" cy="398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D805B-53CD-30A1-5A60-315F57645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06" y="57067"/>
            <a:ext cx="4062494" cy="5416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9E2E87-965F-F18B-864B-16D36605FE46}"/>
              </a:ext>
            </a:extLst>
          </p:cNvPr>
          <p:cNvSpPr txBox="1"/>
          <p:nvPr/>
        </p:nvSpPr>
        <p:spPr>
          <a:xfrm>
            <a:off x="4149969" y="3903785"/>
            <a:ext cx="3979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THE FOOD IN TAIWAN IS COMPLETED DIFFERENT THAN IN USA.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PORTION ARE SMALLER.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A LOT OF NOODLES AND RICE.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VERY SPICES AND MANY  FLAVORS.</a:t>
            </a:r>
          </a:p>
        </p:txBody>
      </p:sp>
    </p:spTree>
    <p:extLst>
      <p:ext uri="{BB962C8B-B14F-4D97-AF65-F5344CB8AC3E}">
        <p14:creationId xmlns:p14="http://schemas.microsoft.com/office/powerpoint/2010/main" val="126071031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497</TotalTime>
  <Words>392</Words>
  <Application>Microsoft Office PowerPoint</Application>
  <PresentationFormat>Widescreen</PresentationFormat>
  <Paragraphs>23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Trebuchet MS</vt:lpstr>
      <vt:lpstr>Wingdings 3</vt:lpstr>
      <vt:lpstr>Facet</vt:lpstr>
      <vt:lpstr>TRIP TO THE REPUBLIC OF CHINA</vt:lpstr>
      <vt:lpstr>PowerPoint Presentation</vt:lpstr>
      <vt:lpstr>WE WERE TRANSPORTED FROM THE AIRPORT TO TAICHUNG CITY  WICH IS LOCATED IN THE SOUTH WEST OF THE ISLAND.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Jarquin</dc:creator>
  <cp:lastModifiedBy>MArio Jarquin</cp:lastModifiedBy>
  <cp:revision>7</cp:revision>
  <dcterms:created xsi:type="dcterms:W3CDTF">2025-04-08T22:55:33Z</dcterms:created>
  <dcterms:modified xsi:type="dcterms:W3CDTF">2026-04-11T02:19:21Z</dcterms:modified>
</cp:coreProperties>
</file>